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BC9D8"/>
    <a:srgbClr val="C1CFDE"/>
    <a:srgbClr val="C0CFD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0" d="100"/>
          <a:sy n="90" d="100"/>
        </p:scale>
        <p:origin x="355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ralita Barnhart" userId="ce3962f5dc6ffdb2" providerId="LiveId" clId="{FF7E2602-0F3A-4937-9A09-6DB4A5930E3B}"/>
    <pc:docChg chg="modSld">
      <pc:chgData name="Tralita Barnhart" userId="ce3962f5dc6ffdb2" providerId="LiveId" clId="{FF7E2602-0F3A-4937-9A09-6DB4A5930E3B}" dt="2026-05-20T21:16:10.999" v="0" actId="207"/>
      <pc:docMkLst>
        <pc:docMk/>
      </pc:docMkLst>
      <pc:sldChg chg="modSp mod">
        <pc:chgData name="Tralita Barnhart" userId="ce3962f5dc6ffdb2" providerId="LiveId" clId="{FF7E2602-0F3A-4937-9A09-6DB4A5930E3B}" dt="2026-05-20T21:16:10.999" v="0" actId="207"/>
        <pc:sldMkLst>
          <pc:docMk/>
          <pc:sldMk cId="3082435445" sldId="256"/>
        </pc:sldMkLst>
        <pc:spChg chg="mod">
          <ac:chgData name="Tralita Barnhart" userId="ce3962f5dc6ffdb2" providerId="LiveId" clId="{FF7E2602-0F3A-4937-9A09-6DB4A5930E3B}" dt="2026-05-20T21:16:10.999" v="0" actId="207"/>
          <ac:spMkLst>
            <pc:docMk/>
            <pc:sldMk cId="3082435445" sldId="256"/>
            <ac:spMk id="6" creationId="{B4DF39F6-3958-C7D2-5F90-A1FDBC677F9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C7B4CF-7EF8-96A1-4433-8A23A048A2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2919F99-D035-0906-CAB8-974A4C62EAD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2FC9EC-8039-8654-04FA-5B911E6E1E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EC7B71-8B64-F55D-88DE-6631EA6F83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2D53C39-FB8A-7EDE-98F2-E0818111C7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6347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6F2062-E7D8-658D-AE05-2EA01EACA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30211A-B190-082A-420F-E7E97482F8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824938-B881-EA29-6732-8800B1BC10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F6C9D3-65C3-CC38-D2AA-6EA95B20B3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461AD4-8657-5BA6-D374-53F079FB13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157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3C6F4D9-C60A-9749-AF2C-1FB4992E36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DAC4988-E153-4354-B567-4F0B4F1005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3604CB-9177-043F-6123-FAEB978938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96A247A-F40C-A622-1B7C-2DEC53BF40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0B8727-FF4F-B429-B86E-66AB8A4F61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9383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63B4B9-FC9A-BCCF-9CA3-6A37EF455D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7FBDBA-2E3A-D0B5-D1F0-BF2673F25E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CB3C4F7-FC97-F5AC-95CD-2C6A0229C0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782F51-2DC3-8D6B-4F4A-133D5549A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CAE3FF-5A0E-1DDC-9FA5-AE46F72A67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3808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28FDC-0A6D-1F99-2119-67EF535671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4352C4-4738-9E2C-0C36-B3B1DEA8A3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4CFCED-AFF9-88D6-1756-280A158065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1BD174-5659-674B-DC1C-5AE482685A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6B8940-3DEA-86BC-E94E-BE020AD4D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3277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0AFF0D-A304-41EC-1697-62224D8E16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758FEF-163E-3898-6BC0-CE306937195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217A96-B782-1006-48F6-5ABF94230B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63AED91-5B48-F781-6D27-D230FA2848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AC0E98-651F-AE3F-D3C9-FE1546F7D9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F339C7-D6A8-AE48-2448-379298BE6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9171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53B57-0759-8C19-BCBD-73B74D922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2C16B24-3A03-E35F-0D37-D3AAAEBC87B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43E40A-5C85-37EF-DE19-E243518B8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71E5146-ED23-75E2-4261-F19854F0BA3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7C4595B-7677-37E5-7AA0-506B0C14C78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949A555-2CB8-48C0-F788-905614DB6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6D96B7F-D657-CBCA-866B-9F33660C1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66CC2FF-4CED-0B70-7E23-58986FBFD7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798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17E63-A9FD-8A40-1A19-B8A9702441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DDBB937-4D81-B0C5-6865-357FD6FF65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EC67215-450A-1351-B3AD-93E3475937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BCA0DFB-04C5-04E4-846F-1374612D23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66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EED55E1-46B3-8DD2-CAB4-6067FDDD6E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B8C7080-FFE2-86FF-0873-BD6EC178B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8A067-F48B-C914-745F-0754B9FCD9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448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EC13D-97EA-EC1E-68A9-2285DF7C31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838BC9-86DF-6C3E-7968-4315097ACA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5B6519-DDED-4DD4-D8F6-CD74B10A449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DA679D-7808-AAB2-E3CE-8AD81328D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CBB7DE-734C-E6DC-742E-31B46B5E0A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8133A2-C803-3012-560F-7864F8A40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1341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DD62CB-2614-911F-E4B6-FF7A45625E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F5CE433-BBC7-E29C-FF8E-2A107AE8E06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3DC878B-EEB6-F09E-9C90-3EC2D61127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225AA9-D687-7F4A-9F3D-51821C421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B7C408B-F5CC-327A-D834-83790AFAE1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2E015CF-CDFE-B97B-65DA-6868775105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27264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5CE930-4B5A-5768-CA48-D1E44F6E9D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494146-C018-88C1-D49B-F050FEAE2D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0B76F-EED0-673C-4F7B-D7D47552C4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7C2706-3AFC-41C3-B80B-F6959567D960}" type="datetimeFigureOut">
              <a:rPr lang="en-US" smtClean="0"/>
              <a:t>5/20/2026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84276EC-E195-F628-31D6-37ADCE1FEBC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0ECCB4-183C-E2C9-63CF-98973E6B03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0150A0B-39E4-47AA-99D0-D402C05F4B1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73754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99000">
              <a:srgbClr val="BBC9D8">
                <a:lumMod val="97000"/>
              </a:srgb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12A1A515-3E75-CE85-E909-15CA96CA01C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621" y="313267"/>
            <a:ext cx="8487111" cy="5477933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B4DF39F6-3958-C7D2-5F90-A1FDBC677F96}"/>
              </a:ext>
            </a:extLst>
          </p:cNvPr>
          <p:cNvSpPr txBox="1"/>
          <p:nvPr/>
        </p:nvSpPr>
        <p:spPr>
          <a:xfrm>
            <a:off x="597621" y="5944568"/>
            <a:ext cx="988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dirty="0"/>
              <a:t>Matthew 18:14</a:t>
            </a:r>
          </a:p>
          <a:p>
            <a:pPr fontAlgn="base"/>
            <a:r>
              <a:rPr lang="en-US" dirty="0">
                <a:solidFill>
                  <a:srgbClr val="FF0000"/>
                </a:solidFill>
              </a:rPr>
              <a:t>So it is not the will of my Father who is in heaven that one of these little ones should perish.</a:t>
            </a:r>
          </a:p>
          <a:p>
            <a:pPr fontAlgn="base"/>
            <a:r>
              <a:rPr lang="en-US" dirty="0"/>
              <a:t>​</a:t>
            </a:r>
          </a:p>
          <a:p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2D5771-9F12-8C15-1C1F-F5F0FC5BA2A0}"/>
              </a:ext>
            </a:extLst>
          </p:cNvPr>
          <p:cNvSpPr txBox="1"/>
          <p:nvPr/>
        </p:nvSpPr>
        <p:spPr>
          <a:xfrm>
            <a:off x="9465733" y="1143969"/>
            <a:ext cx="2379134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00B0F0"/>
                </a:solidFill>
                <a:latin typeface="+mj-lt"/>
              </a:rPr>
              <a:t>Sign and Pick up Your Petition Today! 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243544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66</TotalTime>
  <Words>33</Words>
  <Application>Microsoft Office PowerPoint</Application>
  <PresentationFormat>Widescreen</PresentationFormat>
  <Paragraphs>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Tralita Barnhart</dc:creator>
  <cp:lastModifiedBy>Tralita Barnhart</cp:lastModifiedBy>
  <cp:revision>3</cp:revision>
  <dcterms:created xsi:type="dcterms:W3CDTF">2026-05-08T00:26:33Z</dcterms:created>
  <dcterms:modified xsi:type="dcterms:W3CDTF">2026-05-20T21:16:19Z</dcterms:modified>
</cp:coreProperties>
</file>