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C9D8"/>
    <a:srgbClr val="C1CFDE"/>
    <a:srgbClr val="C0C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A5B299-BA5B-44F7-B0B4-1C9A03E297F9}" v="27" dt="2026-05-08T00:57:46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lita Barnhart" userId="ce3962f5dc6ffdb2" providerId="LiveId" clId="{FF7E2602-0F3A-4937-9A09-6DB4A5930E3B}"/>
    <pc:docChg chg="undo custSel modSld addMainMaster delMainMaster">
      <pc:chgData name="Tralita Barnhart" userId="ce3962f5dc6ffdb2" providerId="LiveId" clId="{FF7E2602-0F3A-4937-9A09-6DB4A5930E3B}" dt="2026-05-08T00:58:50.465" v="58" actId="14100"/>
      <pc:docMkLst>
        <pc:docMk/>
      </pc:docMkLst>
      <pc:sldChg chg="addSp delSp modSp mod setBg modClrScheme chgLayout">
        <pc:chgData name="Tralita Barnhart" userId="ce3962f5dc6ffdb2" providerId="LiveId" clId="{FF7E2602-0F3A-4937-9A09-6DB4A5930E3B}" dt="2026-05-08T00:58:50.465" v="58" actId="14100"/>
        <pc:sldMkLst>
          <pc:docMk/>
          <pc:sldMk cId="3082435445" sldId="256"/>
        </pc:sldMkLst>
        <pc:spChg chg="del mod">
          <ac:chgData name="Tralita Barnhart" userId="ce3962f5dc6ffdb2" providerId="LiveId" clId="{FF7E2602-0F3A-4937-9A09-6DB4A5930E3B}" dt="2026-05-08T00:58:21.536" v="51" actId="478"/>
          <ac:spMkLst>
            <pc:docMk/>
            <pc:sldMk cId="3082435445" sldId="256"/>
            <ac:spMk id="10" creationId="{719DB41A-C746-6ECB-EFA5-80E3E18AC6A1}"/>
          </ac:spMkLst>
        </pc:spChg>
        <pc:spChg chg="add del">
          <ac:chgData name="Tralita Barnhart" userId="ce3962f5dc6ffdb2" providerId="LiveId" clId="{FF7E2602-0F3A-4937-9A09-6DB4A5930E3B}" dt="2026-05-08T00:47:39.483" v="12" actId="26606"/>
          <ac:spMkLst>
            <pc:docMk/>
            <pc:sldMk cId="3082435445" sldId="256"/>
            <ac:spMk id="15" creationId="{33E93247-6229-44AB-A550-739E971E690B}"/>
          </ac:spMkLst>
        </pc:spChg>
        <pc:picChg chg="mod ord">
          <ac:chgData name="Tralita Barnhart" userId="ce3962f5dc6ffdb2" providerId="LiveId" clId="{FF7E2602-0F3A-4937-9A09-6DB4A5930E3B}" dt="2026-05-08T00:58:50.465" v="58" actId="14100"/>
          <ac:picMkLst>
            <pc:docMk/>
            <pc:sldMk cId="3082435445" sldId="256"/>
            <ac:picMk id="7" creationId="{C626C182-D554-D330-984D-F3A1B4F79906}"/>
          </ac:picMkLst>
        </pc:picChg>
        <pc:cxnChg chg="add del">
          <ac:chgData name="Tralita Barnhart" userId="ce3962f5dc6ffdb2" providerId="LiveId" clId="{FF7E2602-0F3A-4937-9A09-6DB4A5930E3B}" dt="2026-05-08T00:47:39.483" v="12" actId="26606"/>
          <ac:cxnSpMkLst>
            <pc:docMk/>
            <pc:sldMk cId="3082435445" sldId="256"/>
            <ac:cxnSpMk id="17" creationId="{EE2E603F-4A95-4FE8-BB06-211DFD75DBEF}"/>
          </ac:cxnSpMkLst>
        </pc:cxnChg>
        <pc:cxnChg chg="add del">
          <ac:chgData name="Tralita Barnhart" userId="ce3962f5dc6ffdb2" providerId="LiveId" clId="{FF7E2602-0F3A-4937-9A09-6DB4A5930E3B}" dt="2026-05-08T00:47:39.483" v="12" actId="26606"/>
          <ac:cxnSpMkLst>
            <pc:docMk/>
            <pc:sldMk cId="3082435445" sldId="256"/>
            <ac:cxnSpMk id="19" creationId="{D7CC41EB-2D81-4303-9171-6401B388BA35}"/>
          </ac:cxnSpMkLst>
        </pc:cxnChg>
      </pc:sldChg>
      <pc:sldMasterChg chg="add del addSldLayout delSldLayout">
        <pc:chgData name="Tralita Barnhart" userId="ce3962f5dc6ffdb2" providerId="LiveId" clId="{FF7E2602-0F3A-4937-9A09-6DB4A5930E3B}" dt="2026-05-08T00:47:39.483" v="12" actId="26606"/>
        <pc:sldMasterMkLst>
          <pc:docMk/>
          <pc:sldMasterMk cId="3287375483" sldId="2147483648"/>
        </pc:sldMasterMkLst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2026347313" sldId="2147483649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2750380812" sldId="2147483650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622327731" sldId="2147483651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1789171618" sldId="2147483652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2756798591" sldId="2147483653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424366058" sldId="2147483654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3293544899" sldId="2147483655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872134151" sldId="2147483656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2562726403" sldId="2147483657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2921577685" sldId="2147483658"/>
          </pc:sldLayoutMkLst>
        </pc:sldLayoutChg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3287375483" sldId="2147483648"/>
            <pc:sldLayoutMk cId="659383347" sldId="2147483659"/>
          </pc:sldLayoutMkLst>
        </pc:sldLayoutChg>
      </pc:sldMasterChg>
      <pc:sldMasterChg chg="add del replId addSldLayout delSldLayout">
        <pc:chgData name="Tralita Barnhart" userId="ce3962f5dc6ffdb2" providerId="LiveId" clId="{FF7E2602-0F3A-4937-9A09-6DB4A5930E3B}" dt="2026-05-08T00:47:39.483" v="12" actId="26606"/>
        <pc:sldMasterMkLst>
          <pc:docMk/>
          <pc:sldMasterMk cId="276554348" sldId="2147483660"/>
        </pc:sldMasterMkLst>
        <pc:sldLayoutChg chg="add del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2514425536" sldId="2147483661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1792331578" sldId="2147483662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2004628142" sldId="2147483663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2373114306" sldId="2147483664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2447203981" sldId="2147483665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291920284" sldId="2147483666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714262012" sldId="2147483667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3694650761" sldId="2147483668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4291087272" sldId="2147483669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4284894515" sldId="2147483670"/>
          </pc:sldLayoutMkLst>
        </pc:sldLayoutChg>
        <pc:sldLayoutChg chg="add del replId">
          <pc:chgData name="Tralita Barnhart" userId="ce3962f5dc6ffdb2" providerId="LiveId" clId="{FF7E2602-0F3A-4937-9A09-6DB4A5930E3B}" dt="2026-05-08T00:47:39.483" v="12" actId="26606"/>
          <pc:sldLayoutMkLst>
            <pc:docMk/>
            <pc:sldMasterMk cId="276554348" sldId="2147483660"/>
            <pc:sldLayoutMk cId="3053332897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7B4CF-7EF8-96A1-4433-8A23A048A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919F99-D035-0906-CAB8-974A4C62EA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FC9EC-8039-8654-04FA-5B911E6E1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C7B71-8B64-F55D-88DE-6631EA6F8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53C39-FB8A-7EDE-98F2-E0818111C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4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2062-E7D8-658D-AE05-2EA01EAC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30211A-B190-082A-420F-E7E97482F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4938-B881-EA29-6732-8800B1BC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6C9D3-65C3-CC38-D2AA-6EA95B20B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61AD4-8657-5BA6-D374-53F079FB1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7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C6F4D9-C60A-9749-AF2C-1FB4992E36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AC4988-E153-4354-B567-4F0B4F100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604CB-9177-043F-6123-FAEB97893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A247A-F40C-A622-1B7C-2DEC53BF4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B8727-FF4F-B429-B86E-66AB8A4F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8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3B4B9-FC9A-BCCF-9CA3-6A37EF455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FBDBA-2E3A-D0B5-D1F0-BF2673F25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3C4F7-FC97-F5AC-95CD-2C6A0229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82F51-2DC3-8D6B-4F4A-133D5549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AE3FF-5A0E-1DDC-9FA5-AE46F72A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8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28FDC-0A6D-1F99-2119-67EF53567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352C4-4738-9E2C-0C36-B3B1DEA8A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CFCED-AFF9-88D6-1756-280A15806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BD174-5659-674B-DC1C-5AE482685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B8940-3DEA-86BC-E94E-BE020AD4D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2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AFF0D-A304-41EC-1697-62224D8E1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58FEF-163E-3898-6BC0-CE3069371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217A96-B782-1006-48F6-5ABF94230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AED91-5B48-F781-6D27-D230FA28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C0E98-651F-AE3F-D3C9-FE1546F7D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339C7-D6A8-AE48-2448-379298BE6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7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53B57-0759-8C19-BCBD-73B74D922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C16B24-3A03-E35F-0D37-D3AAAEBC8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3E40A-5C85-37EF-DE19-E243518B8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1E5146-ED23-75E2-4261-F19854F0B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C4595B-7677-37E5-7AA0-506B0C14C7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9A555-2CB8-48C0-F788-905614DB6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D96B7F-D657-CBCA-866B-9F33660C1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6CC2FF-4CED-0B70-7E23-58986FBFD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98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17E63-A9FD-8A40-1A19-B8A970244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DBB937-4D81-B0C5-6865-357FD6FF6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C67215-450A-1351-B3AD-93E347593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CA0DFB-04C5-04E4-846F-1374612D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ED55E1-46B3-8DD2-CAB4-6067FDDD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8C7080-FFE2-86FF-0873-BD6EC178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8A067-F48B-C914-745F-0754B9FCD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4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EC13D-97EA-EC1E-68A9-2285DF7C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38BC9-86DF-6C3E-7968-4315097AC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B6519-DDED-4DD4-D8F6-CD74B10A4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A679D-7808-AAB2-E3CE-8AD81328D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BB7DE-734C-E6DC-742E-31B46B5E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133A2-C803-3012-560F-7864F8A40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3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62CB-2614-911F-E4B6-FF7A45625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5CE433-BBC7-E29C-FF8E-2A107AE8E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DC878B-EEB6-F09E-9C90-3EC2D6112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25AA9-D687-7F4A-9F3D-51821C42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7C408B-F5CC-327A-D834-83790AFA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E015CF-CDFE-B97B-65DA-686877510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2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5CE930-4B5A-5768-CA48-D1E44F6E9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94146-C018-88C1-D49B-F050FEAE2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0B76F-EED0-673C-4F7B-D7D47552C4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7C2706-3AFC-41C3-B80B-F6959567D96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276EC-E195-F628-31D6-37ADCE1FEB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ECCB4-183C-E2C9-63CF-98973E6B0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75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9000">
              <a:srgbClr val="BBC9D8">
                <a:lumMod val="97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26C182-D554-D330-984D-F3A1B4F799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6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43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Tralita Barnhart</dc:creator>
  <cp:lastModifiedBy>Tralita Barnhart</cp:lastModifiedBy>
  <cp:revision>1</cp:revision>
  <dcterms:created xsi:type="dcterms:W3CDTF">2026-05-08T00:26:33Z</dcterms:created>
  <dcterms:modified xsi:type="dcterms:W3CDTF">2026-05-08T00:58:56Z</dcterms:modified>
</cp:coreProperties>
</file>